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802DE-261C-4C00-B3DA-2CFF3EDBB84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5F6F2-C80C-4C02-83B7-E6908296B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53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9508E14-3F41-4904-BB9C-FB86305108A3}" type="slidenum">
              <a:rPr lang="en-IN" altLang="en-US">
                <a:solidFill>
                  <a:srgbClr val="000000"/>
                </a:solidFill>
              </a:rPr>
              <a:pPr/>
              <a:t>1</a:t>
            </a:fld>
            <a:endParaRPr lang="en-I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latin typeface="Calibri" pitchFamily="34" charset="0"/>
              </a:rPr>
              <a:t>Separate modified fixture to be provided for A314 oil pump assembly.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2400" y="152400"/>
            <a:ext cx="14541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oil pump 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>
                <a:latin typeface="Calibri" pitchFamily="34" charset="0"/>
              </a:rPr>
              <a:t>A354 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latin typeface="Calibri" pitchFamily="34" charset="0"/>
              </a:rPr>
              <a:t>Assembly 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>
                <a:latin typeface="Calibri" pitchFamily="34" charset="0"/>
              </a:rPr>
              <a:t>Plate fitment  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4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2400" y="838200"/>
            <a:ext cx="305276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</a:t>
            </a:r>
            <a:r>
              <a:rPr lang="en-US" altLang="en-US" sz="1050" dirty="0">
                <a:latin typeface="Calibri" pitchFamily="34" charset="0"/>
              </a:rPr>
              <a:t>  To  avoid the mixing of A314 shaft into the A354 during assembly of pump.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52763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:- </a:t>
            </a:r>
            <a:r>
              <a:rPr lang="en-US" altLang="en-US" sz="1050" dirty="0">
                <a:latin typeface="Calibri" pitchFamily="34" charset="0"/>
              </a:rPr>
              <a:t> A314 shaft not detect in process during assembly of A354.</a:t>
            </a: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sz="1050" dirty="0">
                <a:latin typeface="Calibri" pitchFamily="34" charset="0"/>
              </a:rPr>
              <a:t>Separate assembly fixture to be implement for A314 assembly so there is no need to adjust the length sensor during set up change</a:t>
            </a:r>
          </a:p>
          <a:p>
            <a:pPr marL="228600" indent="-228600">
              <a:buFontTx/>
              <a:buAutoNum type="arabicParenR"/>
              <a:defRPr/>
            </a:pPr>
            <a:r>
              <a:rPr lang="en-US" sz="1050" dirty="0">
                <a:latin typeface="Calibri" pitchFamily="34" charset="0"/>
              </a:rPr>
              <a:t> Fixture changing point is to be add in set up approval.</a:t>
            </a: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30.09.2016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25.10.2016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Amit Dhage, Nitin Sutar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To eliminate the customer complaint of wrong shaft mix-up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Sandeep Patil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68975"/>
            <a:ext cx="3046413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Amit  Dhage 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40375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b="1" dirty="0">
                <a:latin typeface="Calibri" pitchFamily="34" charset="0"/>
              </a:rPr>
              <a:t>30.09.2016 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altLang="en-US" sz="1050" dirty="0">
                <a:latin typeface="Calibri" pitchFamily="34" charset="0"/>
              </a:rPr>
              <a:t>A314 shaft not detect in process during assembly of A354 </a:t>
            </a: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Shaft total length Poke-Yoke disturb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dirty="0">
                <a:latin typeface="Calibri" pitchFamily="34" charset="0"/>
              </a:rPr>
              <a:t>Manual adjustment of shaft length sensor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Why4</a:t>
            </a:r>
            <a:r>
              <a:rPr lang="en-US" altLang="en-US" sz="1050" dirty="0">
                <a:latin typeface="Calibri" pitchFamily="34" charset="0"/>
              </a:rPr>
              <a:t>:- Same assembly fixtu</a:t>
            </a:r>
            <a:r>
              <a:rPr lang="en-US" altLang="en-US" sz="1050" b="1" dirty="0">
                <a:latin typeface="Calibri" pitchFamily="34" charset="0"/>
              </a:rPr>
              <a:t>re </a:t>
            </a:r>
            <a:r>
              <a:rPr lang="en-US" altLang="en-US" sz="1050" dirty="0">
                <a:latin typeface="Calibri" pitchFamily="34" charset="0"/>
              </a:rPr>
              <a:t>for both products</a:t>
            </a:r>
            <a:r>
              <a:rPr lang="en-US" altLang="en-US" sz="1050" b="1" dirty="0"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with common one sensor.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6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7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8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59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0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1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68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DO:- </a:t>
            </a:r>
            <a:r>
              <a:rPr lang="en-US" sz="1050" dirty="0"/>
              <a:t>Check  point is to be added in set up approval  .</a:t>
            </a:r>
          </a:p>
          <a:p>
            <a:pPr>
              <a:defRPr/>
            </a:pP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At the start of during set up change.</a:t>
            </a:r>
          </a:p>
          <a:p>
            <a:pPr>
              <a:defRPr/>
            </a:pPr>
            <a:endParaRPr lang="en-US" sz="105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:- </a:t>
            </a:r>
            <a:r>
              <a:rPr lang="en-US" sz="1050" dirty="0"/>
              <a:t> During set up change.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: </a:t>
            </a:r>
            <a:r>
              <a:rPr lang="en-US" altLang="en-US" sz="1050" dirty="0">
                <a:latin typeface="Calibri" pitchFamily="34" charset="0"/>
              </a:rPr>
              <a:t>Same assembly fixture</a:t>
            </a:r>
            <a:r>
              <a:rPr lang="en-US" altLang="en-US" sz="1050" b="1" dirty="0"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for both products</a:t>
            </a:r>
            <a:r>
              <a:rPr lang="en-US" altLang="en-US" sz="1050" b="1" dirty="0">
                <a:latin typeface="Calibri" pitchFamily="34" charset="0"/>
              </a:rPr>
              <a:t> </a:t>
            </a:r>
            <a:r>
              <a:rPr lang="en-US" altLang="en-US" sz="1050" dirty="0">
                <a:latin typeface="Calibri" pitchFamily="34" charset="0"/>
              </a:rPr>
              <a:t>with common one sensor.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76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4177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52600"/>
            <a:ext cx="1217612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0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1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2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3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4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85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4186" name="Oval 3"/>
          <p:cNvSpPr>
            <a:spLocks noChangeArrowheads="1"/>
          </p:cNvSpPr>
          <p:nvPr/>
        </p:nvSpPr>
        <p:spPr bwMode="auto">
          <a:xfrm>
            <a:off x="746125" y="2362200"/>
            <a:ext cx="508000" cy="5715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  <p:sp>
        <p:nvSpPr>
          <p:cNvPr id="105" name="Rounded Rectangle 95"/>
          <p:cNvSpPr>
            <a:spLocks noChangeArrowheads="1"/>
          </p:cNvSpPr>
          <p:nvPr/>
        </p:nvSpPr>
        <p:spPr bwMode="auto">
          <a:xfrm>
            <a:off x="5499100" y="32877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88" name="Rectangle 75"/>
          <p:cNvSpPr>
            <a:spLocks noChangeArrowheads="1"/>
          </p:cNvSpPr>
          <p:nvPr/>
        </p:nvSpPr>
        <p:spPr bwMode="auto">
          <a:xfrm>
            <a:off x="7697788" y="6096000"/>
            <a:ext cx="847725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NA</a:t>
            </a:r>
          </a:p>
        </p:txBody>
      </p:sp>
      <p:sp>
        <p:nvSpPr>
          <p:cNvPr id="418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B2102FF-E982-4267-A309-7882E6927F3E}" type="slidenum">
              <a:rPr lang="en-US" altLang="en-US"/>
              <a:pPr/>
              <a:t>1</a:t>
            </a:fld>
            <a:endParaRPr lang="en-US" altLang="en-US"/>
          </a:p>
        </p:txBody>
      </p:sp>
      <p:pic>
        <p:nvPicPr>
          <p:cNvPr id="4190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52613"/>
            <a:ext cx="2743200" cy="16525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2225675" y="3276600"/>
            <a:ext cx="914400" cy="280988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4192" name="Rounded Rectangular Callout 1"/>
          <p:cNvSpPr>
            <a:spLocks noChangeArrowheads="1"/>
          </p:cNvSpPr>
          <p:nvPr/>
        </p:nvSpPr>
        <p:spPr bwMode="auto">
          <a:xfrm>
            <a:off x="3733800" y="4419600"/>
            <a:ext cx="1527175" cy="646113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83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On-screen Show (4:3)</PresentationFormat>
  <Paragraphs>81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2016-10-25T04:32:59Z</dcterms:modified>
</cp:coreProperties>
</file>